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4" r:id="rId2"/>
    <p:sldId id="257" r:id="rId3"/>
    <p:sldId id="263" r:id="rId4"/>
    <p:sldId id="317" r:id="rId5"/>
    <p:sldId id="337" r:id="rId6"/>
    <p:sldId id="332" r:id="rId7"/>
    <p:sldId id="333" r:id="rId8"/>
    <p:sldId id="334" r:id="rId9"/>
    <p:sldId id="335" r:id="rId10"/>
    <p:sldId id="336" r:id="rId11"/>
    <p:sldId id="316" r:id="rId12"/>
    <p:sldId id="338" r:id="rId1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1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5478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DOMANDE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GB"/>
          </a:p>
        </p:txBody>
      </p:sp>
      <p:sp>
        <p:nvSpPr>
          <p:cNvPr id="12" name="Segnaposto contenuto 4">
            <a:extLst>
              <a:ext uri="{FF2B5EF4-FFF2-40B4-BE49-F238E27FC236}">
                <a16:creationId xmlns:a16="http://schemas.microsoft.com/office/drawing/2014/main" id="{584FD45E-3CFE-7B40-B642-DEFB27E7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>
            <a:normAutofit/>
          </a:bodyPr>
          <a:lstStyle/>
          <a:p>
            <a:r>
              <a:rPr lang="it-IT" sz="2000"/>
              <a:t>Test quale usare </a:t>
            </a:r>
          </a:p>
          <a:p>
            <a:r>
              <a:rPr lang="it-IT" sz="2000"/>
              <a:t>UML quale usare </a:t>
            </a:r>
          </a:p>
          <a:p>
            <a:br>
              <a:rPr lang="it-IT" sz="2000"/>
            </a:br>
            <a:br>
              <a:rPr lang="it-IT" sz="200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87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cxnSp>
        <p:nvCxnSpPr>
          <p:cNvPr id="20" name="Google Shape;1072;p4">
            <a:extLst>
              <a:ext uri="{FF2B5EF4-FFF2-40B4-BE49-F238E27FC236}">
                <a16:creationId xmlns:a16="http://schemas.microsoft.com/office/drawing/2014/main" id="{ADCF3819-C5C4-4FBF-8008-D35DDADD05B5}"/>
              </a:ext>
            </a:extLst>
          </p:cNvPr>
          <p:cNvCxnSpPr>
            <a:cxnSpLocks/>
          </p:cNvCxnSpPr>
          <p:nvPr/>
        </p:nvCxnSpPr>
        <p:spPr>
          <a:xfrm flipV="1">
            <a:off x="2660520" y="4163854"/>
            <a:ext cx="1611873" cy="15799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</p:cxn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254448" y="4060291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tablet,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272392" y="4421457"/>
            <a:ext cx="4736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multiplayer,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raccolta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1072;p4">
            <a:extLst>
              <a:ext uri="{FF2B5EF4-FFF2-40B4-BE49-F238E27FC236}">
                <a16:creationId xmlns:a16="http://schemas.microsoft.com/office/drawing/2014/main" id="{FD53967B-8B34-4361-8325-29E55D64B67D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2640826" y="3755774"/>
            <a:ext cx="1611872" cy="173028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252698" y="3301803"/>
            <a:ext cx="492453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Necessità di renderli interattivi e stimolanti con metodiche facilitanti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fiabe, personificazione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5744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21740" y="5750472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4" name="Google Shape;1072;p4">
            <a:extLst>
              <a:ext uri="{FF2B5EF4-FFF2-40B4-BE49-F238E27FC236}">
                <a16:creationId xmlns:a16="http://schemas.microsoft.com/office/drawing/2014/main" id="{4F198742-7A21-476B-BA5F-35FDEA947265}"/>
              </a:ext>
            </a:extLst>
          </p:cNvPr>
          <p:cNvCxnSpPr>
            <a:cxnSpLocks/>
          </p:cNvCxnSpPr>
          <p:nvPr/>
        </p:nvCxnSpPr>
        <p:spPr>
          <a:xfrm>
            <a:off x="2644756" y="4387640"/>
            <a:ext cx="1609692" cy="295427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F1A2DC6D-3676-42CA-97DC-0883423E7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" y="1264952"/>
            <a:ext cx="9142722" cy="5087955"/>
          </a:xfrm>
        </p:spPr>
      </p:pic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/>
          <a:lstStyle/>
          <a:p>
            <a:r>
              <a:rPr lang="it-IT"/>
              <a:t>IMG DEI SOFTWARE </a:t>
            </a:r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/>
              <a:t>Scelta parametri dei giochi</a:t>
            </a:r>
            <a:br>
              <a:rPr lang="it-IT" sz="2400"/>
            </a:b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Scelta lettere</a:t>
            </a:r>
          </a:p>
          <a:p>
            <a:r>
              <a:rPr lang="it-IT"/>
              <a:t>Punteggio</a:t>
            </a:r>
          </a:p>
          <a:p>
            <a:r>
              <a:rPr lang="it-IT"/>
              <a:t>Divisione in base alle difficoltà </a:t>
            </a:r>
          </a:p>
          <a:p>
            <a:r>
              <a:rPr lang="it-IT"/>
              <a:t>Tutorial</a:t>
            </a:r>
          </a:p>
          <a:p>
            <a:r>
              <a:rPr lang="it-IT"/>
              <a:t>Registrazione suoni e scelta immagini( forse dopo)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6171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/>
          <a:lstStyle/>
          <a:p>
            <a:endParaRPr lang="it-IT" sz="2000" err="1"/>
          </a:p>
        </p:txBody>
      </p:sp>
    </p:spTree>
    <p:extLst>
      <p:ext uri="{BB962C8B-B14F-4D97-AF65-F5344CB8AC3E}">
        <p14:creationId xmlns:p14="http://schemas.microsoft.com/office/powerpoint/2010/main" val="1108779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Test </a:t>
            </a:r>
            <a:r>
              <a:rPr lang="it-IT" sz="2400" err="1"/>
              <a:t>Usability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 dirty="0"/>
              <a:t>Che test scegliamo</a:t>
            </a:r>
          </a:p>
          <a:p>
            <a:r>
              <a:rPr lang="it-IT" sz="2000" dirty="0"/>
              <a:t> ( </a:t>
            </a:r>
            <a:r>
              <a:rPr lang="it-IT" sz="2000" dirty="0" err="1"/>
              <a:t>expert</a:t>
            </a:r>
            <a:r>
              <a:rPr lang="it-IT" sz="2000" dirty="0"/>
              <a:t> ( maestra (?) e psicologi) users and target users)</a:t>
            </a:r>
          </a:p>
          <a:p>
            <a:r>
              <a:rPr lang="it-IT" sz="2000" dirty="0"/>
              <a:t>Come far fare i test ai bambini </a:t>
            </a:r>
          </a:p>
          <a:p>
            <a:r>
              <a:rPr lang="it-IT" sz="2000" dirty="0"/>
              <a:t>- test adeguato anche per pochi soggetti.</a:t>
            </a:r>
          </a:p>
          <a:p>
            <a:endParaRPr lang="it-IT" sz="2000" dirty="0"/>
          </a:p>
          <a:p>
            <a:r>
              <a:rPr lang="it-IT" sz="2000" dirty="0"/>
              <a:t>Cerchio: (trad. spec. </a:t>
            </a:r>
            <a:r>
              <a:rPr lang="it-IT" sz="2000" dirty="0" err="1"/>
              <a:t>Funz</a:t>
            </a:r>
            <a:r>
              <a:rPr lang="it-IT" sz="2000" dirty="0"/>
              <a:t> </a:t>
            </a:r>
            <a:r>
              <a:rPr lang="it-IT" sz="2000" dirty="0">
                <a:sym typeface="Wingdings" pitchFamily="2" charset="2"/>
              </a:rPr>
              <a:t> sviluppo  test </a:t>
            </a:r>
            <a:r>
              <a:rPr lang="it-IT" sz="2000" dirty="0" err="1">
                <a:sym typeface="Wingdings" pitchFamily="2" charset="2"/>
              </a:rPr>
              <a:t>usabilty</a:t>
            </a:r>
            <a:r>
              <a:rPr lang="it-IT" sz="2000" dirty="0">
                <a:sym typeface="Wingdings" pitchFamily="2" charset="2"/>
              </a:rPr>
              <a:t> maestra / bambino  </a:t>
            </a:r>
            <a:r>
              <a:rPr lang="it-IT" sz="2000" dirty="0"/>
              <a:t>trad. spec. </a:t>
            </a:r>
            <a:r>
              <a:rPr lang="it-IT" sz="2000" dirty="0" err="1"/>
              <a:t>Funz</a:t>
            </a:r>
            <a:r>
              <a:rPr lang="it-IT" sz="2000" dirty="0"/>
              <a:t>)</a:t>
            </a:r>
            <a:br>
              <a:rPr lang="it-IT" sz="2000" dirty="0"/>
            </a:br>
            <a:br>
              <a:rPr lang="it-IT" sz="2000" dirty="0"/>
            </a:b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70997028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1497</TotalTime>
  <Words>540</Words>
  <Application>Microsoft Office PowerPoint</Application>
  <PresentationFormat>Presentazione su schermo (4:3)</PresentationFormat>
  <Paragraphs>99</Paragraphs>
  <Slides>12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Noto Sans Symbols</vt:lpstr>
      <vt:lpstr>Arial</vt:lpstr>
      <vt:lpstr>Calibri</vt:lpstr>
      <vt:lpstr>Wingdings</vt:lpstr>
      <vt:lpstr>POLI</vt:lpstr>
      <vt:lpstr>Titolo presentazione sottotitolo</vt:lpstr>
      <vt:lpstr>Presentazione standard di PowerPoint</vt:lpstr>
      <vt:lpstr>ELENCO</vt:lpstr>
      <vt:lpstr>STATO DELL’ARTE</vt:lpstr>
      <vt:lpstr>Presentazione Giochi</vt:lpstr>
      <vt:lpstr>Presentazione software</vt:lpstr>
      <vt:lpstr>Scelta parametri dei giochi </vt:lpstr>
      <vt:lpstr>Passaggio dal razionale dei giochi alle specifiche funzionali alle tecniche (UML)</vt:lpstr>
      <vt:lpstr>Test Usability</vt:lpstr>
      <vt:lpstr>Euristiche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Famiglia Colella</cp:lastModifiedBy>
  <cp:revision>76</cp:revision>
  <dcterms:created xsi:type="dcterms:W3CDTF">2015-05-26T12:27:57Z</dcterms:created>
  <dcterms:modified xsi:type="dcterms:W3CDTF">2021-04-20T18:02:13Z</dcterms:modified>
</cp:coreProperties>
</file>